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Exo Medium"/>
      <p:regular r:id="rId15"/>
      <p:bold r:id="rId16"/>
      <p:italic r:id="rId17"/>
      <p:boldItalic r:id="rId18"/>
    </p:embeddedFont>
    <p:embeddedFont>
      <p:font typeface="Bebas Neue"/>
      <p:regular r:id="rId19"/>
    </p:embeddedFont>
    <p:embeddedFont>
      <p:font typeface="Orbitron"/>
      <p:regular r:id="rId20"/>
      <p:bold r:id="rId21"/>
    </p:embeddedFont>
    <p:embeddedFont>
      <p:font typeface="Orbitron ExtraBold"/>
      <p:bold r:id="rId22"/>
    </p:embeddedFont>
    <p:embeddedFont>
      <p:font typeface="Exo SemiBold"/>
      <p:regular r:id="rId23"/>
      <p:bold r:id="rId24"/>
      <p:italic r:id="rId25"/>
      <p:boldItalic r:id="rId26"/>
    </p:embeddedFont>
    <p:embeddedFont>
      <p:font typeface="Orbitron Black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-regular.fntdata"/><Relationship Id="rId22" Type="http://schemas.openxmlformats.org/officeDocument/2006/relationships/font" Target="fonts/OrbitronExtraBold-bold.fntdata"/><Relationship Id="rId21" Type="http://schemas.openxmlformats.org/officeDocument/2006/relationships/font" Target="fonts/Orbitron-bold.fntdata"/><Relationship Id="rId24" Type="http://schemas.openxmlformats.org/officeDocument/2006/relationships/font" Target="fonts/ExoSemiBold-bold.fntdata"/><Relationship Id="rId23" Type="http://schemas.openxmlformats.org/officeDocument/2006/relationships/font" Target="fonts/Exo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ExoSemiBold-boldItalic.fntdata"/><Relationship Id="rId25" Type="http://schemas.openxmlformats.org/officeDocument/2006/relationships/font" Target="fonts/ExoSemiBold-italic.fntdata"/><Relationship Id="rId27" Type="http://schemas.openxmlformats.org/officeDocument/2006/relationships/font" Target="fonts/OrbitronBlack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ExoMedium-regular.fntdata"/><Relationship Id="rId14" Type="http://schemas.openxmlformats.org/officeDocument/2006/relationships/slide" Target="slides/slide10.xml"/><Relationship Id="rId17" Type="http://schemas.openxmlformats.org/officeDocument/2006/relationships/font" Target="fonts/ExoMedium-italic.fntdata"/><Relationship Id="rId16" Type="http://schemas.openxmlformats.org/officeDocument/2006/relationships/font" Target="fonts/ExoMedium-bold.fntdata"/><Relationship Id="rId19" Type="http://schemas.openxmlformats.org/officeDocument/2006/relationships/font" Target="fonts/BebasNeue-regular.fntdata"/><Relationship Id="rId18" Type="http://schemas.openxmlformats.org/officeDocument/2006/relationships/font" Target="fonts/ExoMedium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6c20512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6c20512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754342846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75434284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dcf36931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dcf36931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de18258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de18258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dcf36931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dcf36931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3de18258b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3de18258b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3de18258b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3de18258b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3de18258b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3de18258b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de18258b6_0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de18258b6_0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de18258b6_0_2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3de18258b6_0_2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8975" y="50"/>
            <a:ext cx="5503500" cy="515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4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916200" y="3169875"/>
            <a:ext cx="4028100" cy="393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3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1247250" y="1546575"/>
            <a:ext cx="66495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1676850" y="2855900"/>
            <a:ext cx="5790300" cy="4431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hasCustomPrompt="1" type="title"/>
          </p:nvPr>
        </p:nvSpPr>
        <p:spPr>
          <a:xfrm>
            <a:off x="2684525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/>
          <p:nvPr>
            <p:ph idx="1" type="subTitle"/>
          </p:nvPr>
        </p:nvSpPr>
        <p:spPr>
          <a:xfrm>
            <a:off x="19296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2" type="title"/>
          </p:nvPr>
        </p:nvSpPr>
        <p:spPr>
          <a:xfrm>
            <a:off x="1962150" y="445025"/>
            <a:ext cx="521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3" type="subTitle"/>
          </p:nvPr>
        </p:nvSpPr>
        <p:spPr>
          <a:xfrm>
            <a:off x="19247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5508816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5" type="subTitle"/>
          </p:nvPr>
        </p:nvSpPr>
        <p:spPr>
          <a:xfrm>
            <a:off x="47490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6" type="subTitle"/>
          </p:nvPr>
        </p:nvSpPr>
        <p:spPr>
          <a:xfrm>
            <a:off x="47441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2684525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8" type="subTitle"/>
          </p:nvPr>
        </p:nvSpPr>
        <p:spPr>
          <a:xfrm>
            <a:off x="19296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9" type="subTitle"/>
          </p:nvPr>
        </p:nvSpPr>
        <p:spPr>
          <a:xfrm>
            <a:off x="19247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3" type="title"/>
          </p:nvPr>
        </p:nvSpPr>
        <p:spPr>
          <a:xfrm>
            <a:off x="5508816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4" type="subTitle"/>
          </p:nvPr>
        </p:nvSpPr>
        <p:spPr>
          <a:xfrm>
            <a:off x="47490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47441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715100" y="2328950"/>
            <a:ext cx="4066800" cy="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715100" y="1671375"/>
            <a:ext cx="406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7200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2" type="subTitle"/>
          </p:nvPr>
        </p:nvSpPr>
        <p:spPr>
          <a:xfrm>
            <a:off x="7200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3" type="subTitle"/>
          </p:nvPr>
        </p:nvSpPr>
        <p:spPr>
          <a:xfrm>
            <a:off x="34038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4" type="subTitle"/>
          </p:nvPr>
        </p:nvSpPr>
        <p:spPr>
          <a:xfrm>
            <a:off x="60876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5" type="subTitle"/>
          </p:nvPr>
        </p:nvSpPr>
        <p:spPr>
          <a:xfrm>
            <a:off x="34038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6" type="subTitle"/>
          </p:nvPr>
        </p:nvSpPr>
        <p:spPr>
          <a:xfrm>
            <a:off x="60876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2" type="subTitle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3" type="subTitle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4" type="subTitle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5" type="subTitle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6" type="subTitle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7" type="subTitle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8" type="subTitle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7200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4038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subTitle"/>
          </p:nvPr>
        </p:nvSpPr>
        <p:spPr>
          <a:xfrm>
            <a:off x="59886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720000" y="3510638"/>
            <a:ext cx="2435400" cy="621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33048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6" type="subTitle"/>
          </p:nvPr>
        </p:nvSpPr>
        <p:spPr>
          <a:xfrm>
            <a:off x="59886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7" type="subTitle"/>
          </p:nvPr>
        </p:nvSpPr>
        <p:spPr>
          <a:xfrm>
            <a:off x="715100" y="14545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8" type="subTitle"/>
          </p:nvPr>
        </p:nvSpPr>
        <p:spPr>
          <a:xfrm>
            <a:off x="34038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9" type="subTitle"/>
          </p:nvPr>
        </p:nvSpPr>
        <p:spPr>
          <a:xfrm>
            <a:off x="59935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3" type="subTitle"/>
          </p:nvPr>
        </p:nvSpPr>
        <p:spPr>
          <a:xfrm>
            <a:off x="7151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14" type="subTitle"/>
          </p:nvPr>
        </p:nvSpPr>
        <p:spPr>
          <a:xfrm>
            <a:off x="33048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5" type="subTitle"/>
          </p:nvPr>
        </p:nvSpPr>
        <p:spPr>
          <a:xfrm>
            <a:off x="59935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144750" y="2080650"/>
            <a:ext cx="2283900" cy="7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6144750" y="1443225"/>
            <a:ext cx="22839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6144750" y="2877525"/>
            <a:ext cx="22839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Exo SemiBold"/>
                <a:ea typeface="Exo SemiBold"/>
                <a:cs typeface="Exo SemiBold"/>
                <a:sym typeface="Ex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hasCustomPrompt="1" type="title"/>
          </p:nvPr>
        </p:nvSpPr>
        <p:spPr>
          <a:xfrm>
            <a:off x="4582300" y="683938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4582300" y="1389965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hasCustomPrompt="1" idx="2" type="title"/>
          </p:nvPr>
        </p:nvSpPr>
        <p:spPr>
          <a:xfrm>
            <a:off x="4582300" y="2018043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4582300" y="2724070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hasCustomPrompt="1" idx="4" type="title"/>
          </p:nvPr>
        </p:nvSpPr>
        <p:spPr>
          <a:xfrm>
            <a:off x="4582300" y="3352148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/>
          <p:nvPr>
            <p:ph idx="5" type="subTitle"/>
          </p:nvPr>
        </p:nvSpPr>
        <p:spPr>
          <a:xfrm>
            <a:off x="4582300" y="4058175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dk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720000" y="445025"/>
            <a:ext cx="27720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ctrTitle"/>
          </p:nvPr>
        </p:nvSpPr>
        <p:spPr>
          <a:xfrm>
            <a:off x="2569900" y="535000"/>
            <a:ext cx="40041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2741800" y="1532800"/>
            <a:ext cx="3660300" cy="3936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/>
          <p:nvPr/>
        </p:nvSpPr>
        <p:spPr>
          <a:xfrm>
            <a:off x="493550" y="-6160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4"/>
          <p:cNvSpPr/>
          <p:nvPr/>
        </p:nvSpPr>
        <p:spPr>
          <a:xfrm flipH="1">
            <a:off x="8132276" y="4414700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/>
          <p:nvPr/>
        </p:nvSpPr>
        <p:spPr>
          <a:xfrm flipH="1">
            <a:off x="7638655" y="4414700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/>
          <p:nvPr/>
        </p:nvSpPr>
        <p:spPr>
          <a:xfrm>
            <a:off x="-709042" y="4239800"/>
            <a:ext cx="1790100" cy="20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24"/>
          <p:cNvGrpSpPr/>
          <p:nvPr/>
        </p:nvGrpSpPr>
        <p:grpSpPr>
          <a:xfrm>
            <a:off x="7115840" y="219912"/>
            <a:ext cx="1716221" cy="557144"/>
            <a:chOff x="5088131" y="4406031"/>
            <a:chExt cx="1876882" cy="609300"/>
          </a:xfrm>
        </p:grpSpPr>
        <p:sp>
          <p:nvSpPr>
            <p:cNvPr id="126" name="Google Shape;126;p24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4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24"/>
          <p:cNvSpPr/>
          <p:nvPr/>
        </p:nvSpPr>
        <p:spPr>
          <a:xfrm>
            <a:off x="-1002125" y="4663014"/>
            <a:ext cx="1802400" cy="20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7056275" y="4552613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25"/>
          <p:cNvGrpSpPr/>
          <p:nvPr/>
        </p:nvGrpSpPr>
        <p:grpSpPr>
          <a:xfrm rot="10800000">
            <a:off x="4" y="4"/>
            <a:ext cx="923400" cy="1846691"/>
            <a:chOff x="2011479" y="6804604"/>
            <a:chExt cx="923400" cy="1846691"/>
          </a:xfrm>
        </p:grpSpPr>
        <p:sp>
          <p:nvSpPr>
            <p:cNvPr id="133" name="Google Shape;133;p25"/>
            <p:cNvSpPr/>
            <p:nvPr/>
          </p:nvSpPr>
          <p:spPr>
            <a:xfrm rot="-5400000">
              <a:off x="2011479" y="7727896"/>
              <a:ext cx="923400" cy="9234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5"/>
            <p:cNvSpPr/>
            <p:nvPr/>
          </p:nvSpPr>
          <p:spPr>
            <a:xfrm rot="-5400000">
              <a:off x="2011479" y="6804604"/>
              <a:ext cx="923400" cy="923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25"/>
          <p:cNvSpPr/>
          <p:nvPr/>
        </p:nvSpPr>
        <p:spPr>
          <a:xfrm flipH="1">
            <a:off x="7704151" y="-278300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/>
          <p:nvPr/>
        </p:nvSpPr>
        <p:spPr>
          <a:xfrm flipH="1">
            <a:off x="7219761" y="-278300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038100"/>
            <a:ext cx="41838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290763" y="2629525"/>
            <a:ext cx="2907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4945638" y="2629525"/>
            <a:ext cx="2907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1290763" y="3044375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4945638" y="3044375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0000" y="445025"/>
            <a:ext cx="7708800" cy="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20000" y="445025"/>
            <a:ext cx="3597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20000" y="1743500"/>
            <a:ext cx="3322200" cy="28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3903550" y="1635150"/>
            <a:ext cx="4525500" cy="20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883450" y="1445925"/>
            <a:ext cx="4506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883450" y="2287713"/>
            <a:ext cx="4506300" cy="14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715100" y="535000"/>
            <a:ext cx="3580500" cy="108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rbitron Black"/>
              <a:buNone/>
              <a:defRPr sz="35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gif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idx="4294967295" type="sldNum"/>
          </p:nvPr>
        </p:nvSpPr>
        <p:spPr>
          <a:xfrm>
            <a:off x="38038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6"/>
          <p:cNvSpPr txBox="1"/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AirBoard -</a:t>
            </a:r>
            <a:endParaRPr sz="4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IgnitionHacks</a:t>
            </a:r>
            <a:endParaRPr sz="4500"/>
          </a:p>
        </p:txBody>
      </p:sp>
      <p:sp>
        <p:nvSpPr>
          <p:cNvPr id="143" name="Google Shape;143;p26"/>
          <p:cNvSpPr txBox="1"/>
          <p:nvPr>
            <p:ph idx="1" type="subTitle"/>
          </p:nvPr>
        </p:nvSpPr>
        <p:spPr>
          <a:xfrm>
            <a:off x="916200" y="3169875"/>
            <a:ext cx="4028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Hands-Free Presentation Device</a:t>
            </a:r>
            <a:endParaRPr/>
          </a:p>
        </p:txBody>
      </p:sp>
      <p:sp>
        <p:nvSpPr>
          <p:cNvPr id="144" name="Google Shape;144;p26"/>
          <p:cNvSpPr/>
          <p:nvPr/>
        </p:nvSpPr>
        <p:spPr>
          <a:xfrm flipH="1">
            <a:off x="350813" y="4006250"/>
            <a:ext cx="847500" cy="8475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 flipH="1">
            <a:off x="-153965" y="4006250"/>
            <a:ext cx="847500" cy="8475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/>
          <p:nvPr/>
        </p:nvSpPr>
        <p:spPr>
          <a:xfrm rot="5400000">
            <a:off x="1482063" y="394756"/>
            <a:ext cx="609300" cy="609300"/>
          </a:xfrm>
          <a:prstGeom prst="ellipse">
            <a:avLst/>
          </a:prstGeom>
          <a:solidFill>
            <a:srgbClr val="DBE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/>
          <p:nvPr/>
        </p:nvSpPr>
        <p:spPr>
          <a:xfrm rot="5400000">
            <a:off x="214481" y="394756"/>
            <a:ext cx="609300" cy="60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/>
          <p:nvPr/>
        </p:nvSpPr>
        <p:spPr>
          <a:xfrm rot="5400000">
            <a:off x="916194" y="462135"/>
            <a:ext cx="474000" cy="474000"/>
          </a:xfrm>
          <a:prstGeom prst="mathMultiply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/>
          <p:nvPr/>
        </p:nvSpPr>
        <p:spPr>
          <a:xfrm>
            <a:off x="4864000" y="4686681"/>
            <a:ext cx="1741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6"/>
          <p:cNvSpPr/>
          <p:nvPr/>
        </p:nvSpPr>
        <p:spPr>
          <a:xfrm>
            <a:off x="5230275" y="4251500"/>
            <a:ext cx="16872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5366200" y="289000"/>
            <a:ext cx="766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/>
          <p:nvPr/>
        </p:nvSpPr>
        <p:spPr>
          <a:xfrm>
            <a:off x="5403400" y="720050"/>
            <a:ext cx="1202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/>
          <p:nvPr/>
        </p:nvSpPr>
        <p:spPr>
          <a:xfrm rot="10800000">
            <a:off x="3940600" y="-21650"/>
            <a:ext cx="923400" cy="92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/>
          <p:nvPr/>
        </p:nvSpPr>
        <p:spPr>
          <a:xfrm rot="10800000">
            <a:off x="3017309" y="-21650"/>
            <a:ext cx="923400" cy="923400"/>
          </a:xfrm>
          <a:prstGeom prst="rtTriangle">
            <a:avLst/>
          </a:pr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/>
          <p:nvPr/>
        </p:nvSpPr>
        <p:spPr>
          <a:xfrm>
            <a:off x="-630525" y="13375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/>
          <p:nvPr/>
        </p:nvSpPr>
        <p:spPr>
          <a:xfrm>
            <a:off x="5366200" y="2557200"/>
            <a:ext cx="10419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/>
          <p:nvPr/>
        </p:nvSpPr>
        <p:spPr>
          <a:xfrm>
            <a:off x="5433050" y="3190625"/>
            <a:ext cx="548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/>
          <p:nvPr/>
        </p:nvSpPr>
        <p:spPr>
          <a:xfrm>
            <a:off x="5366200" y="2375850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/>
          <p:nvPr/>
        </p:nvSpPr>
        <p:spPr>
          <a:xfrm rot="-5400000">
            <a:off x="3520875" y="472970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 rot="-5400000">
            <a:off x="3011950" y="464042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/>
          <p:nvPr/>
        </p:nvSpPr>
        <p:spPr>
          <a:xfrm>
            <a:off x="5246050" y="1029725"/>
            <a:ext cx="1517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/>
          <p:nvPr/>
        </p:nvSpPr>
        <p:spPr>
          <a:xfrm>
            <a:off x="5260925" y="1638625"/>
            <a:ext cx="981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4993325" y="3813488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6" title="IMG_2015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366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883450" y="1445925"/>
            <a:ext cx="4506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70" name="Google Shape;170;p27"/>
          <p:cNvSpPr txBox="1"/>
          <p:nvPr>
            <p:ph idx="1" type="subTitle"/>
          </p:nvPr>
        </p:nvSpPr>
        <p:spPr>
          <a:xfrm>
            <a:off x="883450" y="2287725"/>
            <a:ext cx="45063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Traditional presentation devices are immobile and expensive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SMART Boards are upwards of $5000 per installation </a:t>
            </a:r>
            <a:r>
              <a:rPr lang="en"/>
              <a:t>(SMARTBoards, 2024)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 26% of classrooms have access to these devices (Today’s Parent, 2017)</a:t>
            </a:r>
            <a:endParaRPr/>
          </a:p>
        </p:txBody>
      </p:sp>
      <p:sp>
        <p:nvSpPr>
          <p:cNvPr id="171" name="Google Shape;171;p27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7"/>
          <p:cNvSpPr/>
          <p:nvPr/>
        </p:nvSpPr>
        <p:spPr>
          <a:xfrm flipH="1">
            <a:off x="4368699" y="26495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/>
          <p:nvPr/>
        </p:nvSpPr>
        <p:spPr>
          <a:xfrm flipH="1">
            <a:off x="3867314" y="26495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7" title="SmartBoard.jpg"/>
          <p:cNvPicPr preferRelativeResize="0"/>
          <p:nvPr/>
        </p:nvPicPr>
        <p:blipFill rotWithShape="1">
          <a:blip r:embed="rId3">
            <a:alphaModFix/>
          </a:blip>
          <a:srcRect b="0" l="35381" r="13761" t="0"/>
          <a:stretch/>
        </p:blipFill>
        <p:spPr>
          <a:xfrm>
            <a:off x="5828001" y="0"/>
            <a:ext cx="34878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7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/>
          <p:nvPr/>
        </p:nvSpPr>
        <p:spPr>
          <a:xfrm flipH="1">
            <a:off x="4986446" y="1919180"/>
            <a:ext cx="1445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/>
          <p:nvPr/>
        </p:nvSpPr>
        <p:spPr>
          <a:xfrm>
            <a:off x="4536750" y="0"/>
            <a:ext cx="4607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8" title="istockphoto-968943368-612x612.jpg"/>
          <p:cNvPicPr preferRelativeResize="0"/>
          <p:nvPr/>
        </p:nvPicPr>
        <p:blipFill rotWithShape="1">
          <a:blip r:embed="rId3">
            <a:alphaModFix/>
          </a:blip>
          <a:srcRect b="0" l="29269" r="10789" t="0"/>
          <a:stretch/>
        </p:blipFill>
        <p:spPr>
          <a:xfrm>
            <a:off x="4519450" y="0"/>
            <a:ext cx="4624550" cy="5143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720000" y="1743500"/>
            <a:ext cx="3475500" cy="28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AirBoard, a cheap portable alternative at under $700 for a pilot product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Hands-only control of</a:t>
            </a:r>
            <a:r>
              <a:rPr lang="en"/>
              <a:t> Presentations, Drawing and more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reliance on massive instalments or wiring</a:t>
            </a:r>
            <a:endParaRPr/>
          </a:p>
        </p:txBody>
      </p:sp>
      <p:sp>
        <p:nvSpPr>
          <p:cNvPr id="196" name="Google Shape;196;p28"/>
          <p:cNvSpPr/>
          <p:nvPr/>
        </p:nvSpPr>
        <p:spPr>
          <a:xfrm flipH="1">
            <a:off x="215151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8"/>
          <p:cNvSpPr/>
          <p:nvPr/>
        </p:nvSpPr>
        <p:spPr>
          <a:xfrm flipH="1">
            <a:off x="-233620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/>
          <p:nvPr/>
        </p:nvSpPr>
        <p:spPr>
          <a:xfrm flipH="1">
            <a:off x="4410371" y="40919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4410450" y="2556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8"/>
          <p:cNvSpPr/>
          <p:nvPr/>
        </p:nvSpPr>
        <p:spPr>
          <a:xfrm flipH="1">
            <a:off x="4410376" y="31036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8"/>
          <p:cNvSpPr/>
          <p:nvPr/>
        </p:nvSpPr>
        <p:spPr>
          <a:xfrm flipH="1">
            <a:off x="4410449" y="2375450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8"/>
          <p:cNvSpPr txBox="1"/>
          <p:nvPr>
            <p:ph type="title"/>
          </p:nvPr>
        </p:nvSpPr>
        <p:spPr>
          <a:xfrm>
            <a:off x="720000" y="445025"/>
            <a:ext cx="3597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7" name="Google Shape;207;p28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/>
          <p:nvPr/>
        </p:nvSpPr>
        <p:spPr>
          <a:xfrm flipH="1">
            <a:off x="4410400" y="1251800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8"/>
          <p:cNvSpPr/>
          <p:nvPr/>
        </p:nvSpPr>
        <p:spPr>
          <a:xfrm flipH="1">
            <a:off x="4410425" y="354577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9"/>
          <p:cNvPicPr preferRelativeResize="0"/>
          <p:nvPr/>
        </p:nvPicPr>
        <p:blipFill rotWithShape="1">
          <a:blip r:embed="rId3">
            <a:alphaModFix amt="76000"/>
          </a:blip>
          <a:srcRect b="0" l="23732" r="5864" t="0"/>
          <a:stretch/>
        </p:blipFill>
        <p:spPr>
          <a:xfrm>
            <a:off x="0" y="0"/>
            <a:ext cx="542925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/>
          <p:nvPr/>
        </p:nvSpPr>
        <p:spPr>
          <a:xfrm>
            <a:off x="5429250" y="9525"/>
            <a:ext cx="3714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 txBox="1"/>
          <p:nvPr>
            <p:ph idx="1" type="subTitle"/>
          </p:nvPr>
        </p:nvSpPr>
        <p:spPr>
          <a:xfrm>
            <a:off x="6144750" y="2877525"/>
            <a:ext cx="2283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Calibration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Modes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Universal Control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17" name="Google Shape;217;p29"/>
          <p:cNvSpPr txBox="1"/>
          <p:nvPr>
            <p:ph type="title"/>
          </p:nvPr>
        </p:nvSpPr>
        <p:spPr>
          <a:xfrm>
            <a:off x="6144750" y="2080650"/>
            <a:ext cx="2283900" cy="7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218" name="Google Shape;218;p29"/>
          <p:cNvSpPr/>
          <p:nvPr/>
        </p:nvSpPr>
        <p:spPr>
          <a:xfrm rot="5400000">
            <a:off x="6688602" y="475624"/>
            <a:ext cx="458700" cy="45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9"/>
          <p:cNvSpPr/>
          <p:nvPr/>
        </p:nvSpPr>
        <p:spPr>
          <a:xfrm rot="5400000">
            <a:off x="5734199" y="475624"/>
            <a:ext cx="458700" cy="45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 rot="5400000">
            <a:off x="6262369" y="526355"/>
            <a:ext cx="357000" cy="357000"/>
          </a:xfrm>
          <a:prstGeom prst="mathMultiply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6876975" y="4667860"/>
            <a:ext cx="1741800" cy="20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7247333" y="4326850"/>
            <a:ext cx="1741800" cy="20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7827700" y="-593187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/>
          <p:nvPr/>
        </p:nvSpPr>
        <p:spPr>
          <a:xfrm flipH="1">
            <a:off x="4586623" y="4686288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 flipH="1">
            <a:off x="4322441" y="4251107"/>
            <a:ext cx="14310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9"/>
          <p:cNvSpPr/>
          <p:nvPr/>
        </p:nvSpPr>
        <p:spPr>
          <a:xfrm flipH="1">
            <a:off x="4911016" y="288625"/>
            <a:ext cx="740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 flipH="1">
            <a:off x="4438550" y="719650"/>
            <a:ext cx="1160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9"/>
          <p:cNvSpPr/>
          <p:nvPr/>
        </p:nvSpPr>
        <p:spPr>
          <a:xfrm flipH="1">
            <a:off x="4585151" y="2259352"/>
            <a:ext cx="10530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9"/>
          <p:cNvSpPr/>
          <p:nvPr/>
        </p:nvSpPr>
        <p:spPr>
          <a:xfrm flipH="1">
            <a:off x="4438400" y="2892776"/>
            <a:ext cx="11322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/>
          <p:nvPr/>
        </p:nvSpPr>
        <p:spPr>
          <a:xfrm flipH="1">
            <a:off x="4200900" y="2000300"/>
            <a:ext cx="15333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 flipH="1">
            <a:off x="4679200" y="972825"/>
            <a:ext cx="11088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 flipH="1">
            <a:off x="4832223" y="3975463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 flipH="1">
            <a:off x="4759275" y="3558175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 flipH="1">
            <a:off x="4832225" y="1542988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Drawing</a:t>
            </a:r>
            <a:endParaRPr/>
          </a:p>
        </p:txBody>
      </p:sp>
      <p:sp>
        <p:nvSpPr>
          <p:cNvPr id="240" name="Google Shape;240;p30"/>
          <p:cNvSpPr/>
          <p:nvPr/>
        </p:nvSpPr>
        <p:spPr>
          <a:xfrm rot="-5400000">
            <a:off x="-20175" y="18675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0"/>
          <p:cNvSpPr/>
          <p:nvPr/>
        </p:nvSpPr>
        <p:spPr>
          <a:xfrm rot="-5400000">
            <a:off x="-417100" y="35957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-607775" y="39410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8018194" y="4189502"/>
            <a:ext cx="705600" cy="705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"/>
          <p:cNvSpPr/>
          <p:nvPr/>
        </p:nvSpPr>
        <p:spPr>
          <a:xfrm>
            <a:off x="8438398" y="4189502"/>
            <a:ext cx="705600" cy="705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2993100" y="1453700"/>
            <a:ext cx="3157800" cy="3154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 Medium"/>
              <a:ea typeface="Exo Medium"/>
              <a:cs typeface="Exo Medium"/>
              <a:sym typeface="Ex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/>
          <p:nvPr/>
        </p:nvSpPr>
        <p:spPr>
          <a:xfrm>
            <a:off x="0" y="-25"/>
            <a:ext cx="3686700" cy="51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31" title="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77100"/>
            <a:ext cx="2152696" cy="266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1" title="3D Print - Made with Clipchamp.gif"/>
          <p:cNvPicPr preferRelativeResize="0"/>
          <p:nvPr/>
        </p:nvPicPr>
        <p:blipFill rotWithShape="1">
          <a:blip r:embed="rId4">
            <a:alphaModFix/>
          </a:blip>
          <a:srcRect b="6589" l="0" r="0" t="3885"/>
          <a:stretch/>
        </p:blipFill>
        <p:spPr>
          <a:xfrm>
            <a:off x="0" y="1700"/>
            <a:ext cx="3686700" cy="247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1"/>
          <p:cNvSpPr txBox="1"/>
          <p:nvPr>
            <p:ph type="title"/>
          </p:nvPr>
        </p:nvSpPr>
        <p:spPr>
          <a:xfrm>
            <a:off x="3823550" y="1154600"/>
            <a:ext cx="5240400" cy="14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 flipH="1">
            <a:off x="7736551" y="3842425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 flipH="1">
            <a:off x="7242930" y="3842425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7827700" y="-61016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4612583" y="4154575"/>
            <a:ext cx="1790100" cy="20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" name="Google Shape;258;p31"/>
          <p:cNvGrpSpPr/>
          <p:nvPr/>
        </p:nvGrpSpPr>
        <p:grpSpPr>
          <a:xfrm>
            <a:off x="5585640" y="492737"/>
            <a:ext cx="1716221" cy="557144"/>
            <a:chOff x="5088131" y="4406031"/>
            <a:chExt cx="1876882" cy="609300"/>
          </a:xfrm>
        </p:grpSpPr>
        <p:sp>
          <p:nvSpPr>
            <p:cNvPr id="259" name="Google Shape;259;p31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31"/>
          <p:cNvSpPr/>
          <p:nvPr/>
        </p:nvSpPr>
        <p:spPr>
          <a:xfrm flipH="1">
            <a:off x="578350" y="4953756"/>
            <a:ext cx="19614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1"/>
          <p:cNvSpPr/>
          <p:nvPr/>
        </p:nvSpPr>
        <p:spPr>
          <a:xfrm flipH="1">
            <a:off x="836700" y="4463715"/>
            <a:ext cx="1900200" cy="40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1"/>
          <p:cNvSpPr/>
          <p:nvPr/>
        </p:nvSpPr>
        <p:spPr>
          <a:xfrm flipH="1">
            <a:off x="2939639" y="1698"/>
            <a:ext cx="863400" cy="34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/>
          <p:nvPr/>
        </p:nvSpPr>
        <p:spPr>
          <a:xfrm flipH="1">
            <a:off x="2407250" y="487086"/>
            <a:ext cx="13539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1"/>
          <p:cNvSpPr/>
          <p:nvPr/>
        </p:nvSpPr>
        <p:spPr>
          <a:xfrm flipH="1">
            <a:off x="1640650" y="2471600"/>
            <a:ext cx="943200" cy="10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/>
          <p:nvPr/>
        </p:nvSpPr>
        <p:spPr>
          <a:xfrm flipH="1">
            <a:off x="1746604" y="3744018"/>
            <a:ext cx="5349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4319500" y="4577789"/>
            <a:ext cx="1802400" cy="20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 flipH="1">
            <a:off x="2730592" y="821888"/>
            <a:ext cx="1479600" cy="10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 flipH="1">
            <a:off x="3092683" y="1069188"/>
            <a:ext cx="863400" cy="34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1" title="0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3950" y="2651826"/>
            <a:ext cx="1596362" cy="212719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1"/>
          <p:cNvSpPr txBox="1"/>
          <p:nvPr>
            <p:ph idx="4294967295" type="subTitle"/>
          </p:nvPr>
        </p:nvSpPr>
        <p:spPr>
          <a:xfrm>
            <a:off x="4151550" y="2652869"/>
            <a:ext cx="3150300" cy="96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latin typeface="Orbitron"/>
              <a:ea typeface="Orbitron"/>
              <a:cs typeface="Orbitron"/>
              <a:sym typeface="Orbitron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Modded Jetson Orin Nano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Miniature Projector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rbitron"/>
              <a:buChar char="-"/>
            </a:pPr>
            <a:r>
              <a:rPr b="1" lang="en" sz="1300">
                <a:latin typeface="Orbitron"/>
                <a:ea typeface="Orbitron"/>
                <a:cs typeface="Orbitron"/>
                <a:sym typeface="Orbitron"/>
              </a:rPr>
              <a:t>Anker High Res Camera</a:t>
            </a:r>
            <a:endParaRPr b="1" sz="1300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73" name="Google Shape;273;p31"/>
          <p:cNvSpPr/>
          <p:nvPr/>
        </p:nvSpPr>
        <p:spPr>
          <a:xfrm flipH="1">
            <a:off x="3133625" y="2136700"/>
            <a:ext cx="781500" cy="40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idx="1" type="subTitle"/>
          </p:nvPr>
        </p:nvSpPr>
        <p:spPr>
          <a:xfrm>
            <a:off x="662550" y="2502500"/>
            <a:ext cx="25185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Customiza</a:t>
            </a:r>
            <a:r>
              <a:rPr lang="en"/>
              <a:t>ble</a:t>
            </a:r>
            <a:endParaRPr/>
          </a:p>
        </p:txBody>
      </p:sp>
      <p:sp>
        <p:nvSpPr>
          <p:cNvPr id="279" name="Google Shape;279;p32"/>
          <p:cNvSpPr txBox="1"/>
          <p:nvPr>
            <p:ph idx="5" type="subTitle"/>
          </p:nvPr>
        </p:nvSpPr>
        <p:spPr>
          <a:xfrm>
            <a:off x="3403800" y="2502500"/>
            <a:ext cx="23364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Wireless</a:t>
            </a:r>
            <a:endParaRPr/>
          </a:p>
        </p:txBody>
      </p:sp>
      <p:sp>
        <p:nvSpPr>
          <p:cNvPr id="280" name="Google Shape;280;p32"/>
          <p:cNvSpPr txBox="1"/>
          <p:nvPr>
            <p:ph idx="6" type="subTitle"/>
          </p:nvPr>
        </p:nvSpPr>
        <p:spPr>
          <a:xfrm>
            <a:off x="6087600" y="2502500"/>
            <a:ext cx="23364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Efficiency</a:t>
            </a:r>
            <a:endParaRPr/>
          </a:p>
        </p:txBody>
      </p:sp>
      <p:sp>
        <p:nvSpPr>
          <p:cNvPr id="281" name="Google Shape;281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2" name="Google Shape;282;p32"/>
          <p:cNvSpPr txBox="1"/>
          <p:nvPr>
            <p:ph idx="2" type="subTitle"/>
          </p:nvPr>
        </p:nvSpPr>
        <p:spPr>
          <a:xfrm>
            <a:off x="7200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training to only follow directions from selected people</a:t>
            </a:r>
            <a:endParaRPr/>
          </a:p>
        </p:txBody>
      </p:sp>
      <p:sp>
        <p:nvSpPr>
          <p:cNvPr id="283" name="Google Shape;283;p32"/>
          <p:cNvSpPr txBox="1"/>
          <p:nvPr>
            <p:ph idx="3" type="subTitle"/>
          </p:nvPr>
        </p:nvSpPr>
        <p:spPr>
          <a:xfrm>
            <a:off x="34038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 connection from host computer to projector system</a:t>
            </a:r>
            <a:endParaRPr/>
          </a:p>
        </p:txBody>
      </p:sp>
      <p:sp>
        <p:nvSpPr>
          <p:cNvPr id="284" name="Google Shape;284;p32"/>
          <p:cNvSpPr txBox="1"/>
          <p:nvPr>
            <p:ph idx="4" type="subTitle"/>
          </p:nvPr>
        </p:nvSpPr>
        <p:spPr>
          <a:xfrm>
            <a:off x="60876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“lite” version to attach to existing projectors to ease integration</a:t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1446750" y="1744688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4096950" y="1744688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6747150" y="1744688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-599950" y="6476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 flipH="1">
            <a:off x="715038" y="4430100"/>
            <a:ext cx="713400" cy="71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 flipH="1">
            <a:off x="1769" y="4430100"/>
            <a:ext cx="713400" cy="71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 flipH="1">
            <a:off x="8146013" y="264116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/>
          <p:nvPr/>
        </p:nvSpPr>
        <p:spPr>
          <a:xfrm flipH="1">
            <a:off x="7697243" y="264116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32"/>
          <p:cNvGrpSpPr/>
          <p:nvPr/>
        </p:nvGrpSpPr>
        <p:grpSpPr>
          <a:xfrm>
            <a:off x="6948987" y="1946436"/>
            <a:ext cx="548696" cy="546631"/>
            <a:chOff x="4003189" y="2735942"/>
            <a:chExt cx="418213" cy="416639"/>
          </a:xfrm>
        </p:grpSpPr>
        <p:sp>
          <p:nvSpPr>
            <p:cNvPr id="294" name="Google Shape;294;p32"/>
            <p:cNvSpPr/>
            <p:nvPr/>
          </p:nvSpPr>
          <p:spPr>
            <a:xfrm>
              <a:off x="4003189" y="2735942"/>
              <a:ext cx="232564" cy="231669"/>
            </a:xfrm>
            <a:custGeom>
              <a:rect b="b" l="l" r="r" t="t"/>
              <a:pathLst>
                <a:path extrusionOk="0" h="6478" w="6503">
                  <a:moveTo>
                    <a:pt x="3263" y="2215"/>
                  </a:moveTo>
                  <a:cubicBezTo>
                    <a:pt x="3835" y="2215"/>
                    <a:pt x="4287" y="2691"/>
                    <a:pt x="4287" y="3239"/>
                  </a:cubicBezTo>
                  <a:cubicBezTo>
                    <a:pt x="4287" y="3811"/>
                    <a:pt x="3835" y="4287"/>
                    <a:pt x="3263" y="4287"/>
                  </a:cubicBezTo>
                  <a:cubicBezTo>
                    <a:pt x="2692" y="4287"/>
                    <a:pt x="2216" y="3811"/>
                    <a:pt x="2216" y="3239"/>
                  </a:cubicBezTo>
                  <a:cubicBezTo>
                    <a:pt x="2216" y="2691"/>
                    <a:pt x="2692" y="2215"/>
                    <a:pt x="3263" y="2215"/>
                  </a:cubicBezTo>
                  <a:close/>
                  <a:moveTo>
                    <a:pt x="2716" y="0"/>
                  </a:moveTo>
                  <a:cubicBezTo>
                    <a:pt x="2525" y="0"/>
                    <a:pt x="2382" y="143"/>
                    <a:pt x="2358" y="310"/>
                  </a:cubicBezTo>
                  <a:lnTo>
                    <a:pt x="2287" y="953"/>
                  </a:lnTo>
                  <a:lnTo>
                    <a:pt x="1787" y="548"/>
                  </a:lnTo>
                  <a:cubicBezTo>
                    <a:pt x="1719" y="503"/>
                    <a:pt x="1641" y="479"/>
                    <a:pt x="1565" y="479"/>
                  </a:cubicBezTo>
                  <a:cubicBezTo>
                    <a:pt x="1480" y="479"/>
                    <a:pt x="1397" y="509"/>
                    <a:pt x="1334" y="572"/>
                  </a:cubicBezTo>
                  <a:lnTo>
                    <a:pt x="572" y="1358"/>
                  </a:lnTo>
                  <a:cubicBezTo>
                    <a:pt x="453" y="1477"/>
                    <a:pt x="429" y="1667"/>
                    <a:pt x="548" y="1810"/>
                  </a:cubicBezTo>
                  <a:lnTo>
                    <a:pt x="930" y="2310"/>
                  </a:lnTo>
                  <a:lnTo>
                    <a:pt x="310" y="2358"/>
                  </a:lnTo>
                  <a:cubicBezTo>
                    <a:pt x="144" y="2382"/>
                    <a:pt x="1" y="2525"/>
                    <a:pt x="1" y="2715"/>
                  </a:cubicBezTo>
                  <a:lnTo>
                    <a:pt x="1" y="3787"/>
                  </a:lnTo>
                  <a:cubicBezTo>
                    <a:pt x="1" y="3977"/>
                    <a:pt x="144" y="4120"/>
                    <a:pt x="310" y="4120"/>
                  </a:cubicBezTo>
                  <a:lnTo>
                    <a:pt x="953" y="4192"/>
                  </a:lnTo>
                  <a:lnTo>
                    <a:pt x="548" y="4716"/>
                  </a:lnTo>
                  <a:cubicBezTo>
                    <a:pt x="429" y="4835"/>
                    <a:pt x="453" y="5049"/>
                    <a:pt x="572" y="5168"/>
                  </a:cubicBezTo>
                  <a:lnTo>
                    <a:pt x="1334" y="5930"/>
                  </a:lnTo>
                  <a:cubicBezTo>
                    <a:pt x="1413" y="5995"/>
                    <a:pt x="1506" y="6032"/>
                    <a:pt x="1597" y="6032"/>
                  </a:cubicBezTo>
                  <a:cubicBezTo>
                    <a:pt x="1672" y="6032"/>
                    <a:pt x="1746" y="6008"/>
                    <a:pt x="1811" y="5954"/>
                  </a:cubicBezTo>
                  <a:lnTo>
                    <a:pt x="2287" y="5549"/>
                  </a:lnTo>
                  <a:lnTo>
                    <a:pt x="2358" y="6192"/>
                  </a:lnTo>
                  <a:cubicBezTo>
                    <a:pt x="2382" y="6359"/>
                    <a:pt x="2525" y="6478"/>
                    <a:pt x="2716" y="6478"/>
                  </a:cubicBezTo>
                  <a:lnTo>
                    <a:pt x="3787" y="6478"/>
                  </a:lnTo>
                  <a:cubicBezTo>
                    <a:pt x="3978" y="6478"/>
                    <a:pt x="4121" y="6359"/>
                    <a:pt x="4144" y="6192"/>
                  </a:cubicBezTo>
                  <a:lnTo>
                    <a:pt x="4216" y="5549"/>
                  </a:lnTo>
                  <a:lnTo>
                    <a:pt x="4716" y="5954"/>
                  </a:lnTo>
                  <a:cubicBezTo>
                    <a:pt x="4783" y="5999"/>
                    <a:pt x="4862" y="6023"/>
                    <a:pt x="4938" y="6023"/>
                  </a:cubicBezTo>
                  <a:cubicBezTo>
                    <a:pt x="5023" y="6023"/>
                    <a:pt x="5106" y="5993"/>
                    <a:pt x="5169" y="5930"/>
                  </a:cubicBezTo>
                  <a:lnTo>
                    <a:pt x="5931" y="5144"/>
                  </a:lnTo>
                  <a:cubicBezTo>
                    <a:pt x="6073" y="5025"/>
                    <a:pt x="6073" y="4835"/>
                    <a:pt x="5954" y="4692"/>
                  </a:cubicBezTo>
                  <a:lnTo>
                    <a:pt x="5573" y="4192"/>
                  </a:lnTo>
                  <a:lnTo>
                    <a:pt x="6193" y="4120"/>
                  </a:lnTo>
                  <a:cubicBezTo>
                    <a:pt x="6383" y="4120"/>
                    <a:pt x="6502" y="3977"/>
                    <a:pt x="6502" y="3787"/>
                  </a:cubicBezTo>
                  <a:lnTo>
                    <a:pt x="6502" y="2715"/>
                  </a:lnTo>
                  <a:cubicBezTo>
                    <a:pt x="6502" y="2525"/>
                    <a:pt x="6383" y="2382"/>
                    <a:pt x="6193" y="2382"/>
                  </a:cubicBezTo>
                  <a:lnTo>
                    <a:pt x="5550" y="2310"/>
                  </a:lnTo>
                  <a:lnTo>
                    <a:pt x="5954" y="1786"/>
                  </a:lnTo>
                  <a:cubicBezTo>
                    <a:pt x="6073" y="1667"/>
                    <a:pt x="6050" y="1453"/>
                    <a:pt x="5931" y="1334"/>
                  </a:cubicBezTo>
                  <a:lnTo>
                    <a:pt x="5169" y="572"/>
                  </a:lnTo>
                  <a:cubicBezTo>
                    <a:pt x="5090" y="506"/>
                    <a:pt x="4997" y="470"/>
                    <a:pt x="4910" y="470"/>
                  </a:cubicBezTo>
                  <a:cubicBezTo>
                    <a:pt x="4838" y="470"/>
                    <a:pt x="4770" y="494"/>
                    <a:pt x="4716" y="548"/>
                  </a:cubicBezTo>
                  <a:lnTo>
                    <a:pt x="4216" y="953"/>
                  </a:lnTo>
                  <a:lnTo>
                    <a:pt x="4144" y="310"/>
                  </a:lnTo>
                  <a:cubicBezTo>
                    <a:pt x="4121" y="143"/>
                    <a:pt x="3978" y="0"/>
                    <a:pt x="3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4188874" y="2924023"/>
              <a:ext cx="232528" cy="228558"/>
            </a:xfrm>
            <a:custGeom>
              <a:rect b="b" l="l" r="r" t="t"/>
              <a:pathLst>
                <a:path extrusionOk="0" h="6391" w="6502">
                  <a:moveTo>
                    <a:pt x="3263" y="2178"/>
                  </a:moveTo>
                  <a:cubicBezTo>
                    <a:pt x="3659" y="2178"/>
                    <a:pt x="4032" y="2423"/>
                    <a:pt x="4192" y="2814"/>
                  </a:cubicBezTo>
                  <a:cubicBezTo>
                    <a:pt x="4406" y="3338"/>
                    <a:pt x="4168" y="3934"/>
                    <a:pt x="3644" y="4148"/>
                  </a:cubicBezTo>
                  <a:cubicBezTo>
                    <a:pt x="3514" y="4201"/>
                    <a:pt x="3379" y="4226"/>
                    <a:pt x="3247" y="4226"/>
                  </a:cubicBezTo>
                  <a:cubicBezTo>
                    <a:pt x="2846" y="4226"/>
                    <a:pt x="2466" y="3994"/>
                    <a:pt x="2287" y="3600"/>
                  </a:cubicBezTo>
                  <a:cubicBezTo>
                    <a:pt x="2072" y="3076"/>
                    <a:pt x="2334" y="2481"/>
                    <a:pt x="2858" y="2267"/>
                  </a:cubicBezTo>
                  <a:cubicBezTo>
                    <a:pt x="2991" y="2206"/>
                    <a:pt x="3128" y="2178"/>
                    <a:pt x="3263" y="2178"/>
                  </a:cubicBezTo>
                  <a:close/>
                  <a:moveTo>
                    <a:pt x="2633" y="0"/>
                  </a:moveTo>
                  <a:cubicBezTo>
                    <a:pt x="2590" y="0"/>
                    <a:pt x="2546" y="9"/>
                    <a:pt x="2501" y="28"/>
                  </a:cubicBezTo>
                  <a:lnTo>
                    <a:pt x="1501" y="433"/>
                  </a:lnTo>
                  <a:cubicBezTo>
                    <a:pt x="1334" y="504"/>
                    <a:pt x="1262" y="695"/>
                    <a:pt x="1310" y="862"/>
                  </a:cubicBezTo>
                  <a:lnTo>
                    <a:pt x="1477" y="1457"/>
                  </a:lnTo>
                  <a:lnTo>
                    <a:pt x="1477" y="1457"/>
                  </a:lnTo>
                  <a:lnTo>
                    <a:pt x="881" y="1290"/>
                  </a:lnTo>
                  <a:cubicBezTo>
                    <a:pt x="852" y="1282"/>
                    <a:pt x="822" y="1278"/>
                    <a:pt x="791" y="1278"/>
                  </a:cubicBezTo>
                  <a:cubicBezTo>
                    <a:pt x="651" y="1278"/>
                    <a:pt x="512" y="1363"/>
                    <a:pt x="453" y="1481"/>
                  </a:cubicBezTo>
                  <a:lnTo>
                    <a:pt x="48" y="2481"/>
                  </a:lnTo>
                  <a:cubicBezTo>
                    <a:pt x="0" y="2648"/>
                    <a:pt x="48" y="2838"/>
                    <a:pt x="215" y="2910"/>
                  </a:cubicBezTo>
                  <a:lnTo>
                    <a:pt x="762" y="3219"/>
                  </a:lnTo>
                  <a:lnTo>
                    <a:pt x="215" y="3505"/>
                  </a:lnTo>
                  <a:cubicBezTo>
                    <a:pt x="48" y="3600"/>
                    <a:pt x="0" y="3791"/>
                    <a:pt x="72" y="3934"/>
                  </a:cubicBezTo>
                  <a:lnTo>
                    <a:pt x="477" y="4934"/>
                  </a:lnTo>
                  <a:cubicBezTo>
                    <a:pt x="533" y="5066"/>
                    <a:pt x="651" y="5139"/>
                    <a:pt x="780" y="5139"/>
                  </a:cubicBezTo>
                  <a:cubicBezTo>
                    <a:pt x="813" y="5139"/>
                    <a:pt x="847" y="5134"/>
                    <a:pt x="881" y="5124"/>
                  </a:cubicBezTo>
                  <a:lnTo>
                    <a:pt x="1501" y="4958"/>
                  </a:lnTo>
                  <a:lnTo>
                    <a:pt x="1334" y="5553"/>
                  </a:lnTo>
                  <a:cubicBezTo>
                    <a:pt x="1286" y="5720"/>
                    <a:pt x="1358" y="5910"/>
                    <a:pt x="1524" y="5958"/>
                  </a:cubicBezTo>
                  <a:lnTo>
                    <a:pt x="2525" y="6363"/>
                  </a:lnTo>
                  <a:cubicBezTo>
                    <a:pt x="2569" y="6382"/>
                    <a:pt x="2614" y="6391"/>
                    <a:pt x="2657" y="6391"/>
                  </a:cubicBezTo>
                  <a:cubicBezTo>
                    <a:pt x="2776" y="6391"/>
                    <a:pt x="2884" y="6324"/>
                    <a:pt x="2953" y="6220"/>
                  </a:cubicBezTo>
                  <a:lnTo>
                    <a:pt x="3263" y="5672"/>
                  </a:lnTo>
                  <a:lnTo>
                    <a:pt x="3549" y="6220"/>
                  </a:lnTo>
                  <a:cubicBezTo>
                    <a:pt x="3618" y="6324"/>
                    <a:pt x="3739" y="6391"/>
                    <a:pt x="3855" y="6391"/>
                  </a:cubicBezTo>
                  <a:cubicBezTo>
                    <a:pt x="3897" y="6391"/>
                    <a:pt x="3939" y="6382"/>
                    <a:pt x="3977" y="6363"/>
                  </a:cubicBezTo>
                  <a:lnTo>
                    <a:pt x="4978" y="5958"/>
                  </a:lnTo>
                  <a:cubicBezTo>
                    <a:pt x="5144" y="5886"/>
                    <a:pt x="5216" y="5720"/>
                    <a:pt x="5168" y="5553"/>
                  </a:cubicBezTo>
                  <a:lnTo>
                    <a:pt x="5001" y="4934"/>
                  </a:lnTo>
                  <a:lnTo>
                    <a:pt x="5621" y="5101"/>
                  </a:lnTo>
                  <a:cubicBezTo>
                    <a:pt x="5655" y="5110"/>
                    <a:pt x="5689" y="5115"/>
                    <a:pt x="5722" y="5115"/>
                  </a:cubicBezTo>
                  <a:cubicBezTo>
                    <a:pt x="5851" y="5115"/>
                    <a:pt x="5969" y="5043"/>
                    <a:pt x="6025" y="4910"/>
                  </a:cubicBezTo>
                  <a:lnTo>
                    <a:pt x="6430" y="3910"/>
                  </a:lnTo>
                  <a:cubicBezTo>
                    <a:pt x="6502" y="3767"/>
                    <a:pt x="6430" y="3576"/>
                    <a:pt x="6287" y="3481"/>
                  </a:cubicBezTo>
                  <a:lnTo>
                    <a:pt x="5716" y="3195"/>
                  </a:lnTo>
                  <a:lnTo>
                    <a:pt x="6264" y="2886"/>
                  </a:lnTo>
                  <a:cubicBezTo>
                    <a:pt x="6430" y="2814"/>
                    <a:pt x="6502" y="2624"/>
                    <a:pt x="6430" y="2457"/>
                  </a:cubicBezTo>
                  <a:lnTo>
                    <a:pt x="6002" y="1481"/>
                  </a:lnTo>
                  <a:cubicBezTo>
                    <a:pt x="5962" y="1343"/>
                    <a:pt x="5825" y="1254"/>
                    <a:pt x="5685" y="1254"/>
                  </a:cubicBezTo>
                  <a:cubicBezTo>
                    <a:pt x="5656" y="1254"/>
                    <a:pt x="5626" y="1258"/>
                    <a:pt x="5597" y="1266"/>
                  </a:cubicBezTo>
                  <a:lnTo>
                    <a:pt x="4978" y="1457"/>
                  </a:lnTo>
                  <a:lnTo>
                    <a:pt x="5168" y="838"/>
                  </a:lnTo>
                  <a:cubicBezTo>
                    <a:pt x="5216" y="671"/>
                    <a:pt x="5120" y="504"/>
                    <a:pt x="4954" y="433"/>
                  </a:cubicBezTo>
                  <a:lnTo>
                    <a:pt x="3954" y="28"/>
                  </a:lnTo>
                  <a:cubicBezTo>
                    <a:pt x="3915" y="9"/>
                    <a:pt x="3874" y="0"/>
                    <a:pt x="3831" y="0"/>
                  </a:cubicBezTo>
                  <a:cubicBezTo>
                    <a:pt x="3715" y="0"/>
                    <a:pt x="3595" y="66"/>
                    <a:pt x="3525" y="171"/>
                  </a:cubicBezTo>
                  <a:lnTo>
                    <a:pt x="3239" y="719"/>
                  </a:lnTo>
                  <a:lnTo>
                    <a:pt x="2929" y="171"/>
                  </a:lnTo>
                  <a:cubicBezTo>
                    <a:pt x="2860" y="66"/>
                    <a:pt x="2752" y="0"/>
                    <a:pt x="2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258721" y="2773064"/>
              <a:ext cx="105642" cy="119626"/>
            </a:xfrm>
            <a:custGeom>
              <a:rect b="b" l="l" r="r" t="t"/>
              <a:pathLst>
                <a:path extrusionOk="0" h="3345" w="2954">
                  <a:moveTo>
                    <a:pt x="900" y="1"/>
                  </a:moveTo>
                  <a:cubicBezTo>
                    <a:pt x="796" y="1"/>
                    <a:pt x="691" y="43"/>
                    <a:pt x="619" y="129"/>
                  </a:cubicBezTo>
                  <a:lnTo>
                    <a:pt x="119" y="820"/>
                  </a:lnTo>
                  <a:cubicBezTo>
                    <a:pt x="0" y="963"/>
                    <a:pt x="24" y="1153"/>
                    <a:pt x="143" y="1272"/>
                  </a:cubicBezTo>
                  <a:lnTo>
                    <a:pt x="715" y="1820"/>
                  </a:lnTo>
                  <a:cubicBezTo>
                    <a:pt x="774" y="1891"/>
                    <a:pt x="857" y="1927"/>
                    <a:pt x="944" y="1927"/>
                  </a:cubicBezTo>
                  <a:cubicBezTo>
                    <a:pt x="1030" y="1927"/>
                    <a:pt x="1119" y="1891"/>
                    <a:pt x="1191" y="1820"/>
                  </a:cubicBezTo>
                  <a:cubicBezTo>
                    <a:pt x="1310" y="1701"/>
                    <a:pt x="1310" y="1487"/>
                    <a:pt x="1191" y="1344"/>
                  </a:cubicBezTo>
                  <a:lnTo>
                    <a:pt x="1119" y="1272"/>
                  </a:lnTo>
                  <a:lnTo>
                    <a:pt x="1119" y="1272"/>
                  </a:lnTo>
                  <a:cubicBezTo>
                    <a:pt x="1358" y="1320"/>
                    <a:pt x="1596" y="1439"/>
                    <a:pt x="1786" y="1606"/>
                  </a:cubicBezTo>
                  <a:cubicBezTo>
                    <a:pt x="2120" y="1939"/>
                    <a:pt x="2215" y="2439"/>
                    <a:pt x="2048" y="2892"/>
                  </a:cubicBezTo>
                  <a:cubicBezTo>
                    <a:pt x="1977" y="3058"/>
                    <a:pt x="2072" y="3249"/>
                    <a:pt x="2239" y="3320"/>
                  </a:cubicBezTo>
                  <a:cubicBezTo>
                    <a:pt x="2282" y="3337"/>
                    <a:pt x="2326" y="3344"/>
                    <a:pt x="2368" y="3344"/>
                  </a:cubicBezTo>
                  <a:cubicBezTo>
                    <a:pt x="2510" y="3344"/>
                    <a:pt x="2636" y="3258"/>
                    <a:pt x="2691" y="3130"/>
                  </a:cubicBezTo>
                  <a:cubicBezTo>
                    <a:pt x="2953" y="2439"/>
                    <a:pt x="2786" y="1653"/>
                    <a:pt x="2262" y="1129"/>
                  </a:cubicBezTo>
                  <a:cubicBezTo>
                    <a:pt x="1953" y="820"/>
                    <a:pt x="1548" y="629"/>
                    <a:pt x="1143" y="605"/>
                  </a:cubicBezTo>
                  <a:lnTo>
                    <a:pt x="1167" y="534"/>
                  </a:lnTo>
                  <a:cubicBezTo>
                    <a:pt x="1286" y="391"/>
                    <a:pt x="1262" y="177"/>
                    <a:pt x="1096" y="58"/>
                  </a:cubicBezTo>
                  <a:cubicBezTo>
                    <a:pt x="1038" y="20"/>
                    <a:pt x="970" y="1"/>
                    <a:pt x="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061949" y="2989757"/>
              <a:ext cx="105642" cy="119947"/>
            </a:xfrm>
            <a:custGeom>
              <a:rect b="b" l="l" r="r" t="t"/>
              <a:pathLst>
                <a:path extrusionOk="0" h="3354" w="2954">
                  <a:moveTo>
                    <a:pt x="588" y="0"/>
                  </a:moveTo>
                  <a:cubicBezTo>
                    <a:pt x="445" y="0"/>
                    <a:pt x="318" y="90"/>
                    <a:pt x="263" y="238"/>
                  </a:cubicBezTo>
                  <a:cubicBezTo>
                    <a:pt x="1" y="905"/>
                    <a:pt x="168" y="1691"/>
                    <a:pt x="692" y="2215"/>
                  </a:cubicBezTo>
                  <a:cubicBezTo>
                    <a:pt x="1001" y="2524"/>
                    <a:pt x="1406" y="2715"/>
                    <a:pt x="1835" y="2762"/>
                  </a:cubicBezTo>
                  <a:lnTo>
                    <a:pt x="1787" y="2810"/>
                  </a:lnTo>
                  <a:cubicBezTo>
                    <a:pt x="1668" y="2953"/>
                    <a:pt x="1692" y="3167"/>
                    <a:pt x="1858" y="3286"/>
                  </a:cubicBezTo>
                  <a:cubicBezTo>
                    <a:pt x="1914" y="3333"/>
                    <a:pt x="1981" y="3354"/>
                    <a:pt x="2048" y="3354"/>
                  </a:cubicBezTo>
                  <a:cubicBezTo>
                    <a:pt x="2154" y="3354"/>
                    <a:pt x="2262" y="3302"/>
                    <a:pt x="2335" y="3215"/>
                  </a:cubicBezTo>
                  <a:lnTo>
                    <a:pt x="2835" y="2524"/>
                  </a:lnTo>
                  <a:cubicBezTo>
                    <a:pt x="2954" y="2381"/>
                    <a:pt x="2930" y="2215"/>
                    <a:pt x="2811" y="2096"/>
                  </a:cubicBezTo>
                  <a:lnTo>
                    <a:pt x="2263" y="1524"/>
                  </a:lnTo>
                  <a:cubicBezTo>
                    <a:pt x="2192" y="1465"/>
                    <a:pt x="2103" y="1435"/>
                    <a:pt x="2013" y="1435"/>
                  </a:cubicBezTo>
                  <a:cubicBezTo>
                    <a:pt x="1924" y="1435"/>
                    <a:pt x="1835" y="1465"/>
                    <a:pt x="1763" y="1524"/>
                  </a:cubicBezTo>
                  <a:cubicBezTo>
                    <a:pt x="1644" y="1667"/>
                    <a:pt x="1644" y="1881"/>
                    <a:pt x="1763" y="2000"/>
                  </a:cubicBezTo>
                  <a:lnTo>
                    <a:pt x="1835" y="2072"/>
                  </a:lnTo>
                  <a:cubicBezTo>
                    <a:pt x="1597" y="2024"/>
                    <a:pt x="1358" y="1929"/>
                    <a:pt x="1168" y="1738"/>
                  </a:cubicBezTo>
                  <a:cubicBezTo>
                    <a:pt x="834" y="1405"/>
                    <a:pt x="739" y="905"/>
                    <a:pt x="906" y="476"/>
                  </a:cubicBezTo>
                  <a:cubicBezTo>
                    <a:pt x="977" y="286"/>
                    <a:pt x="882" y="95"/>
                    <a:pt x="715" y="24"/>
                  </a:cubicBezTo>
                  <a:cubicBezTo>
                    <a:pt x="672" y="8"/>
                    <a:pt x="630" y="0"/>
                    <a:pt x="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32"/>
          <p:cNvGrpSpPr/>
          <p:nvPr/>
        </p:nvGrpSpPr>
        <p:grpSpPr>
          <a:xfrm>
            <a:off x="1648584" y="1945974"/>
            <a:ext cx="546435" cy="547561"/>
            <a:chOff x="3338019" y="2735942"/>
            <a:chExt cx="416490" cy="417348"/>
          </a:xfrm>
        </p:grpSpPr>
        <p:sp>
          <p:nvSpPr>
            <p:cNvPr id="299" name="Google Shape;299;p32"/>
            <p:cNvSpPr/>
            <p:nvPr/>
          </p:nvSpPr>
          <p:spPr>
            <a:xfrm>
              <a:off x="3516873" y="2915654"/>
              <a:ext cx="58794" cy="57935"/>
            </a:xfrm>
            <a:custGeom>
              <a:rect b="b" l="l" r="r" t="t"/>
              <a:pathLst>
                <a:path extrusionOk="0" h="1620" w="1644">
                  <a:moveTo>
                    <a:pt x="1" y="0"/>
                  </a:moveTo>
                  <a:lnTo>
                    <a:pt x="1" y="1619"/>
                  </a:lnTo>
                  <a:lnTo>
                    <a:pt x="1644" y="1619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3338019" y="2735942"/>
              <a:ext cx="416490" cy="417348"/>
            </a:xfrm>
            <a:custGeom>
              <a:rect b="b" l="l" r="r" t="t"/>
              <a:pathLst>
                <a:path extrusionOk="0" h="11670" w="11646">
                  <a:moveTo>
                    <a:pt x="7026" y="4334"/>
                  </a:moveTo>
                  <a:cubicBezTo>
                    <a:pt x="7193" y="4334"/>
                    <a:pt x="7312" y="4477"/>
                    <a:pt x="7312" y="4620"/>
                  </a:cubicBezTo>
                  <a:lnTo>
                    <a:pt x="7312" y="7049"/>
                  </a:lnTo>
                  <a:cubicBezTo>
                    <a:pt x="7312" y="7192"/>
                    <a:pt x="7193" y="7335"/>
                    <a:pt x="7026" y="7335"/>
                  </a:cubicBezTo>
                  <a:lnTo>
                    <a:pt x="4621" y="7335"/>
                  </a:lnTo>
                  <a:cubicBezTo>
                    <a:pt x="4454" y="7335"/>
                    <a:pt x="4311" y="7192"/>
                    <a:pt x="4311" y="7049"/>
                  </a:cubicBezTo>
                  <a:lnTo>
                    <a:pt x="4311" y="4620"/>
                  </a:lnTo>
                  <a:cubicBezTo>
                    <a:pt x="4311" y="4477"/>
                    <a:pt x="4454" y="4334"/>
                    <a:pt x="4621" y="4334"/>
                  </a:cubicBezTo>
                  <a:close/>
                  <a:moveTo>
                    <a:pt x="2739" y="0"/>
                  </a:moveTo>
                  <a:cubicBezTo>
                    <a:pt x="2168" y="0"/>
                    <a:pt x="1715" y="477"/>
                    <a:pt x="1715" y="1024"/>
                  </a:cubicBezTo>
                  <a:cubicBezTo>
                    <a:pt x="1715" y="1596"/>
                    <a:pt x="2168" y="2048"/>
                    <a:pt x="2739" y="2048"/>
                  </a:cubicBezTo>
                  <a:cubicBezTo>
                    <a:pt x="3192" y="2048"/>
                    <a:pt x="3573" y="1763"/>
                    <a:pt x="3716" y="1382"/>
                  </a:cubicBezTo>
                  <a:lnTo>
                    <a:pt x="4787" y="1382"/>
                  </a:lnTo>
                  <a:lnTo>
                    <a:pt x="4787" y="2739"/>
                  </a:lnTo>
                  <a:lnTo>
                    <a:pt x="3073" y="2739"/>
                  </a:lnTo>
                  <a:cubicBezTo>
                    <a:pt x="2882" y="2739"/>
                    <a:pt x="2715" y="2906"/>
                    <a:pt x="2715" y="3072"/>
                  </a:cubicBezTo>
                  <a:lnTo>
                    <a:pt x="2715" y="4120"/>
                  </a:lnTo>
                  <a:lnTo>
                    <a:pt x="1977" y="4120"/>
                  </a:lnTo>
                  <a:cubicBezTo>
                    <a:pt x="1834" y="3739"/>
                    <a:pt x="1453" y="3453"/>
                    <a:pt x="1025" y="3453"/>
                  </a:cubicBezTo>
                  <a:cubicBezTo>
                    <a:pt x="453" y="3453"/>
                    <a:pt x="1" y="3906"/>
                    <a:pt x="1" y="4477"/>
                  </a:cubicBezTo>
                  <a:cubicBezTo>
                    <a:pt x="1" y="5025"/>
                    <a:pt x="453" y="5501"/>
                    <a:pt x="1025" y="5501"/>
                  </a:cubicBezTo>
                  <a:cubicBezTo>
                    <a:pt x="1453" y="5501"/>
                    <a:pt x="1834" y="5216"/>
                    <a:pt x="1977" y="4811"/>
                  </a:cubicBezTo>
                  <a:lnTo>
                    <a:pt x="2715" y="4811"/>
                  </a:lnTo>
                  <a:lnTo>
                    <a:pt x="2715" y="6859"/>
                  </a:lnTo>
                  <a:lnTo>
                    <a:pt x="1977" y="6859"/>
                  </a:lnTo>
                  <a:cubicBezTo>
                    <a:pt x="1834" y="6454"/>
                    <a:pt x="1453" y="6168"/>
                    <a:pt x="1025" y="6168"/>
                  </a:cubicBezTo>
                  <a:cubicBezTo>
                    <a:pt x="453" y="6168"/>
                    <a:pt x="1" y="6644"/>
                    <a:pt x="1" y="7192"/>
                  </a:cubicBezTo>
                  <a:cubicBezTo>
                    <a:pt x="1" y="7764"/>
                    <a:pt x="453" y="8216"/>
                    <a:pt x="1025" y="8216"/>
                  </a:cubicBezTo>
                  <a:cubicBezTo>
                    <a:pt x="1453" y="8216"/>
                    <a:pt x="1834" y="7930"/>
                    <a:pt x="1977" y="7549"/>
                  </a:cubicBezTo>
                  <a:lnTo>
                    <a:pt x="2715" y="7549"/>
                  </a:lnTo>
                  <a:lnTo>
                    <a:pt x="2715" y="8597"/>
                  </a:lnTo>
                  <a:cubicBezTo>
                    <a:pt x="2715" y="8764"/>
                    <a:pt x="2882" y="8931"/>
                    <a:pt x="3073" y="8931"/>
                  </a:cubicBezTo>
                  <a:lnTo>
                    <a:pt x="4787" y="8931"/>
                  </a:lnTo>
                  <a:lnTo>
                    <a:pt x="4787" y="10288"/>
                  </a:lnTo>
                  <a:lnTo>
                    <a:pt x="3716" y="10288"/>
                  </a:lnTo>
                  <a:cubicBezTo>
                    <a:pt x="3573" y="9907"/>
                    <a:pt x="3192" y="9621"/>
                    <a:pt x="2739" y="9621"/>
                  </a:cubicBezTo>
                  <a:cubicBezTo>
                    <a:pt x="2168" y="9621"/>
                    <a:pt x="1715" y="10074"/>
                    <a:pt x="1715" y="10645"/>
                  </a:cubicBezTo>
                  <a:cubicBezTo>
                    <a:pt x="1715" y="11193"/>
                    <a:pt x="2168" y="11669"/>
                    <a:pt x="2739" y="11669"/>
                  </a:cubicBezTo>
                  <a:cubicBezTo>
                    <a:pt x="3192" y="11669"/>
                    <a:pt x="3573" y="11384"/>
                    <a:pt x="3716" y="10979"/>
                  </a:cubicBezTo>
                  <a:lnTo>
                    <a:pt x="5145" y="10979"/>
                  </a:lnTo>
                  <a:cubicBezTo>
                    <a:pt x="5335" y="10979"/>
                    <a:pt x="5478" y="10812"/>
                    <a:pt x="5478" y="10645"/>
                  </a:cubicBezTo>
                  <a:lnTo>
                    <a:pt x="5478" y="8931"/>
                  </a:lnTo>
                  <a:lnTo>
                    <a:pt x="6169" y="8931"/>
                  </a:lnTo>
                  <a:lnTo>
                    <a:pt x="6169" y="10645"/>
                  </a:lnTo>
                  <a:cubicBezTo>
                    <a:pt x="6169" y="10812"/>
                    <a:pt x="6311" y="10979"/>
                    <a:pt x="6502" y="10979"/>
                  </a:cubicBezTo>
                  <a:lnTo>
                    <a:pt x="7931" y="10979"/>
                  </a:lnTo>
                  <a:cubicBezTo>
                    <a:pt x="8074" y="11384"/>
                    <a:pt x="8455" y="11669"/>
                    <a:pt x="8883" y="11669"/>
                  </a:cubicBezTo>
                  <a:cubicBezTo>
                    <a:pt x="9455" y="11669"/>
                    <a:pt x="9907" y="11193"/>
                    <a:pt x="9907" y="10645"/>
                  </a:cubicBezTo>
                  <a:cubicBezTo>
                    <a:pt x="9907" y="10074"/>
                    <a:pt x="9455" y="9621"/>
                    <a:pt x="8883" y="9621"/>
                  </a:cubicBezTo>
                  <a:cubicBezTo>
                    <a:pt x="8455" y="9621"/>
                    <a:pt x="8074" y="9907"/>
                    <a:pt x="7931" y="10288"/>
                  </a:cubicBezTo>
                  <a:lnTo>
                    <a:pt x="6835" y="10288"/>
                  </a:lnTo>
                  <a:lnTo>
                    <a:pt x="6835" y="8931"/>
                  </a:lnTo>
                  <a:lnTo>
                    <a:pt x="8574" y="8931"/>
                  </a:lnTo>
                  <a:cubicBezTo>
                    <a:pt x="8764" y="8931"/>
                    <a:pt x="8907" y="8764"/>
                    <a:pt x="8907" y="8597"/>
                  </a:cubicBezTo>
                  <a:lnTo>
                    <a:pt x="8907" y="7549"/>
                  </a:lnTo>
                  <a:lnTo>
                    <a:pt x="9646" y="7549"/>
                  </a:lnTo>
                  <a:cubicBezTo>
                    <a:pt x="9788" y="7930"/>
                    <a:pt x="10169" y="8216"/>
                    <a:pt x="10622" y="8216"/>
                  </a:cubicBezTo>
                  <a:cubicBezTo>
                    <a:pt x="11170" y="8216"/>
                    <a:pt x="11646" y="7764"/>
                    <a:pt x="11646" y="7192"/>
                  </a:cubicBezTo>
                  <a:cubicBezTo>
                    <a:pt x="11646" y="6644"/>
                    <a:pt x="11170" y="6168"/>
                    <a:pt x="10622" y="6168"/>
                  </a:cubicBezTo>
                  <a:cubicBezTo>
                    <a:pt x="10169" y="6168"/>
                    <a:pt x="9788" y="6454"/>
                    <a:pt x="9646" y="6859"/>
                  </a:cubicBezTo>
                  <a:lnTo>
                    <a:pt x="8907" y="6859"/>
                  </a:lnTo>
                  <a:lnTo>
                    <a:pt x="8907" y="4811"/>
                  </a:lnTo>
                  <a:lnTo>
                    <a:pt x="9646" y="4811"/>
                  </a:lnTo>
                  <a:cubicBezTo>
                    <a:pt x="9788" y="5216"/>
                    <a:pt x="10169" y="5501"/>
                    <a:pt x="10622" y="5501"/>
                  </a:cubicBezTo>
                  <a:cubicBezTo>
                    <a:pt x="11170" y="5501"/>
                    <a:pt x="11646" y="5025"/>
                    <a:pt x="11646" y="4477"/>
                  </a:cubicBezTo>
                  <a:cubicBezTo>
                    <a:pt x="11646" y="3906"/>
                    <a:pt x="11170" y="3453"/>
                    <a:pt x="10622" y="3453"/>
                  </a:cubicBezTo>
                  <a:cubicBezTo>
                    <a:pt x="10169" y="3453"/>
                    <a:pt x="9788" y="3739"/>
                    <a:pt x="9646" y="4120"/>
                  </a:cubicBezTo>
                  <a:lnTo>
                    <a:pt x="8907" y="4120"/>
                  </a:lnTo>
                  <a:lnTo>
                    <a:pt x="8907" y="3072"/>
                  </a:lnTo>
                  <a:cubicBezTo>
                    <a:pt x="8907" y="2906"/>
                    <a:pt x="8764" y="2739"/>
                    <a:pt x="8574" y="2739"/>
                  </a:cubicBezTo>
                  <a:lnTo>
                    <a:pt x="6835" y="2739"/>
                  </a:lnTo>
                  <a:lnTo>
                    <a:pt x="6835" y="1382"/>
                  </a:lnTo>
                  <a:lnTo>
                    <a:pt x="7931" y="1382"/>
                  </a:lnTo>
                  <a:cubicBezTo>
                    <a:pt x="8074" y="1763"/>
                    <a:pt x="8455" y="2048"/>
                    <a:pt x="8883" y="2048"/>
                  </a:cubicBezTo>
                  <a:cubicBezTo>
                    <a:pt x="9455" y="2048"/>
                    <a:pt x="9907" y="1596"/>
                    <a:pt x="9907" y="1024"/>
                  </a:cubicBezTo>
                  <a:cubicBezTo>
                    <a:pt x="9907" y="477"/>
                    <a:pt x="9455" y="0"/>
                    <a:pt x="8883" y="0"/>
                  </a:cubicBezTo>
                  <a:cubicBezTo>
                    <a:pt x="8455" y="0"/>
                    <a:pt x="8074" y="286"/>
                    <a:pt x="7931" y="691"/>
                  </a:cubicBezTo>
                  <a:lnTo>
                    <a:pt x="6502" y="691"/>
                  </a:lnTo>
                  <a:cubicBezTo>
                    <a:pt x="6311" y="691"/>
                    <a:pt x="6169" y="858"/>
                    <a:pt x="6169" y="1024"/>
                  </a:cubicBezTo>
                  <a:lnTo>
                    <a:pt x="6169" y="2739"/>
                  </a:lnTo>
                  <a:lnTo>
                    <a:pt x="5478" y="2739"/>
                  </a:lnTo>
                  <a:lnTo>
                    <a:pt x="5478" y="1024"/>
                  </a:lnTo>
                  <a:cubicBezTo>
                    <a:pt x="5478" y="858"/>
                    <a:pt x="5335" y="691"/>
                    <a:pt x="5145" y="691"/>
                  </a:cubicBezTo>
                  <a:lnTo>
                    <a:pt x="3716" y="691"/>
                  </a:lnTo>
                  <a:cubicBezTo>
                    <a:pt x="3573" y="286"/>
                    <a:pt x="3192" y="0"/>
                    <a:pt x="2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32"/>
          <p:cNvGrpSpPr/>
          <p:nvPr/>
        </p:nvGrpSpPr>
        <p:grpSpPr>
          <a:xfrm>
            <a:off x="4319997" y="1946498"/>
            <a:ext cx="504019" cy="546496"/>
            <a:chOff x="2630254" y="2076709"/>
            <a:chExt cx="384161" cy="416537"/>
          </a:xfrm>
        </p:grpSpPr>
        <p:sp>
          <p:nvSpPr>
            <p:cNvPr id="302" name="Google Shape;302;p32"/>
            <p:cNvSpPr/>
            <p:nvPr/>
          </p:nvSpPr>
          <p:spPr>
            <a:xfrm>
              <a:off x="2630254" y="2076709"/>
              <a:ext cx="384161" cy="293860"/>
            </a:xfrm>
            <a:custGeom>
              <a:rect b="b" l="l" r="r" t="t"/>
              <a:pathLst>
                <a:path extrusionOk="0" h="8217" w="10742">
                  <a:moveTo>
                    <a:pt x="5359" y="3787"/>
                  </a:moveTo>
                  <a:cubicBezTo>
                    <a:pt x="6193" y="3787"/>
                    <a:pt x="6955" y="4097"/>
                    <a:pt x="7526" y="4692"/>
                  </a:cubicBezTo>
                  <a:cubicBezTo>
                    <a:pt x="7669" y="4811"/>
                    <a:pt x="7669" y="5026"/>
                    <a:pt x="7526" y="5169"/>
                  </a:cubicBezTo>
                  <a:cubicBezTo>
                    <a:pt x="7467" y="5240"/>
                    <a:pt x="7383" y="5276"/>
                    <a:pt x="7297" y="5276"/>
                  </a:cubicBezTo>
                  <a:cubicBezTo>
                    <a:pt x="7211" y="5276"/>
                    <a:pt x="7121" y="5240"/>
                    <a:pt x="7050" y="5169"/>
                  </a:cubicBezTo>
                  <a:cubicBezTo>
                    <a:pt x="6597" y="4716"/>
                    <a:pt x="6002" y="4478"/>
                    <a:pt x="5359" y="4478"/>
                  </a:cubicBezTo>
                  <a:cubicBezTo>
                    <a:pt x="4716" y="4478"/>
                    <a:pt x="4121" y="4716"/>
                    <a:pt x="3668" y="5169"/>
                  </a:cubicBezTo>
                  <a:cubicBezTo>
                    <a:pt x="3609" y="5240"/>
                    <a:pt x="3525" y="5276"/>
                    <a:pt x="3439" y="5276"/>
                  </a:cubicBezTo>
                  <a:cubicBezTo>
                    <a:pt x="3353" y="5276"/>
                    <a:pt x="3263" y="5240"/>
                    <a:pt x="3192" y="5169"/>
                  </a:cubicBezTo>
                  <a:cubicBezTo>
                    <a:pt x="3049" y="5026"/>
                    <a:pt x="3049" y="4811"/>
                    <a:pt x="3192" y="4692"/>
                  </a:cubicBezTo>
                  <a:cubicBezTo>
                    <a:pt x="3763" y="4097"/>
                    <a:pt x="4549" y="3787"/>
                    <a:pt x="5359" y="3787"/>
                  </a:cubicBezTo>
                  <a:close/>
                  <a:moveTo>
                    <a:pt x="5359" y="5145"/>
                  </a:moveTo>
                  <a:cubicBezTo>
                    <a:pt x="5812" y="5145"/>
                    <a:pt x="6240" y="5335"/>
                    <a:pt x="6574" y="5645"/>
                  </a:cubicBezTo>
                  <a:cubicBezTo>
                    <a:pt x="6716" y="5788"/>
                    <a:pt x="6716" y="6002"/>
                    <a:pt x="6574" y="6145"/>
                  </a:cubicBezTo>
                  <a:cubicBezTo>
                    <a:pt x="6502" y="6205"/>
                    <a:pt x="6413" y="6234"/>
                    <a:pt x="6327" y="6234"/>
                  </a:cubicBezTo>
                  <a:cubicBezTo>
                    <a:pt x="6240" y="6234"/>
                    <a:pt x="6157" y="6205"/>
                    <a:pt x="6097" y="6145"/>
                  </a:cubicBezTo>
                  <a:cubicBezTo>
                    <a:pt x="5907" y="5931"/>
                    <a:pt x="5645" y="5835"/>
                    <a:pt x="5359" y="5835"/>
                  </a:cubicBezTo>
                  <a:cubicBezTo>
                    <a:pt x="5097" y="5835"/>
                    <a:pt x="4835" y="5931"/>
                    <a:pt x="4645" y="6145"/>
                  </a:cubicBezTo>
                  <a:cubicBezTo>
                    <a:pt x="4573" y="6205"/>
                    <a:pt x="4484" y="6234"/>
                    <a:pt x="4398" y="6234"/>
                  </a:cubicBezTo>
                  <a:cubicBezTo>
                    <a:pt x="4311" y="6234"/>
                    <a:pt x="4228" y="6205"/>
                    <a:pt x="4168" y="6145"/>
                  </a:cubicBezTo>
                  <a:cubicBezTo>
                    <a:pt x="4025" y="6002"/>
                    <a:pt x="4025" y="5788"/>
                    <a:pt x="4168" y="5645"/>
                  </a:cubicBezTo>
                  <a:cubicBezTo>
                    <a:pt x="4478" y="5335"/>
                    <a:pt x="4907" y="5145"/>
                    <a:pt x="5359" y="5145"/>
                  </a:cubicBezTo>
                  <a:close/>
                  <a:moveTo>
                    <a:pt x="5359" y="6526"/>
                  </a:moveTo>
                  <a:cubicBezTo>
                    <a:pt x="5550" y="6526"/>
                    <a:pt x="5716" y="6669"/>
                    <a:pt x="5716" y="6860"/>
                  </a:cubicBezTo>
                  <a:cubicBezTo>
                    <a:pt x="5716" y="7050"/>
                    <a:pt x="5550" y="7193"/>
                    <a:pt x="5359" y="7193"/>
                  </a:cubicBezTo>
                  <a:cubicBezTo>
                    <a:pt x="5169" y="7193"/>
                    <a:pt x="5026" y="7050"/>
                    <a:pt x="5026" y="6860"/>
                  </a:cubicBezTo>
                  <a:cubicBezTo>
                    <a:pt x="5026" y="6669"/>
                    <a:pt x="5169" y="6526"/>
                    <a:pt x="5359" y="6526"/>
                  </a:cubicBezTo>
                  <a:close/>
                  <a:moveTo>
                    <a:pt x="1144" y="1"/>
                  </a:moveTo>
                  <a:cubicBezTo>
                    <a:pt x="572" y="1"/>
                    <a:pt x="120" y="453"/>
                    <a:pt x="120" y="1001"/>
                  </a:cubicBezTo>
                  <a:cubicBezTo>
                    <a:pt x="120" y="1573"/>
                    <a:pt x="572" y="2025"/>
                    <a:pt x="1144" y="2025"/>
                  </a:cubicBezTo>
                  <a:cubicBezTo>
                    <a:pt x="1596" y="2025"/>
                    <a:pt x="1977" y="1739"/>
                    <a:pt x="2120" y="1358"/>
                  </a:cubicBezTo>
                  <a:lnTo>
                    <a:pt x="2978" y="1358"/>
                  </a:lnTo>
                  <a:lnTo>
                    <a:pt x="2978" y="2763"/>
                  </a:lnTo>
                  <a:lnTo>
                    <a:pt x="334" y="2763"/>
                  </a:lnTo>
                  <a:cubicBezTo>
                    <a:pt x="144" y="2763"/>
                    <a:pt x="1" y="2906"/>
                    <a:pt x="1" y="3097"/>
                  </a:cubicBezTo>
                  <a:lnTo>
                    <a:pt x="1" y="8217"/>
                  </a:lnTo>
                  <a:lnTo>
                    <a:pt x="10741" y="8217"/>
                  </a:lnTo>
                  <a:lnTo>
                    <a:pt x="10741" y="3097"/>
                  </a:lnTo>
                  <a:cubicBezTo>
                    <a:pt x="10741" y="2906"/>
                    <a:pt x="10574" y="2763"/>
                    <a:pt x="10384" y="2763"/>
                  </a:cubicBezTo>
                  <a:lnTo>
                    <a:pt x="7764" y="2763"/>
                  </a:lnTo>
                  <a:lnTo>
                    <a:pt x="7764" y="1358"/>
                  </a:lnTo>
                  <a:lnTo>
                    <a:pt x="8622" y="1358"/>
                  </a:lnTo>
                  <a:cubicBezTo>
                    <a:pt x="8765" y="1739"/>
                    <a:pt x="9146" y="2025"/>
                    <a:pt x="9574" y="2025"/>
                  </a:cubicBezTo>
                  <a:cubicBezTo>
                    <a:pt x="10146" y="2025"/>
                    <a:pt x="10598" y="1573"/>
                    <a:pt x="10598" y="1001"/>
                  </a:cubicBezTo>
                  <a:cubicBezTo>
                    <a:pt x="10598" y="453"/>
                    <a:pt x="10146" y="1"/>
                    <a:pt x="9574" y="1"/>
                  </a:cubicBezTo>
                  <a:cubicBezTo>
                    <a:pt x="9146" y="1"/>
                    <a:pt x="8765" y="263"/>
                    <a:pt x="8622" y="668"/>
                  </a:cubicBezTo>
                  <a:lnTo>
                    <a:pt x="7407" y="668"/>
                  </a:lnTo>
                  <a:cubicBezTo>
                    <a:pt x="7217" y="668"/>
                    <a:pt x="7074" y="834"/>
                    <a:pt x="7074" y="1001"/>
                  </a:cubicBezTo>
                  <a:lnTo>
                    <a:pt x="7074" y="2763"/>
                  </a:lnTo>
                  <a:lnTo>
                    <a:pt x="5716" y="2763"/>
                  </a:lnTo>
                  <a:lnTo>
                    <a:pt x="5716" y="1978"/>
                  </a:lnTo>
                  <a:cubicBezTo>
                    <a:pt x="6097" y="1835"/>
                    <a:pt x="6383" y="1454"/>
                    <a:pt x="6383" y="1001"/>
                  </a:cubicBezTo>
                  <a:cubicBezTo>
                    <a:pt x="6383" y="453"/>
                    <a:pt x="5931" y="1"/>
                    <a:pt x="5359" y="1"/>
                  </a:cubicBezTo>
                  <a:cubicBezTo>
                    <a:pt x="4811" y="1"/>
                    <a:pt x="4335" y="453"/>
                    <a:pt x="4335" y="1001"/>
                  </a:cubicBezTo>
                  <a:cubicBezTo>
                    <a:pt x="4335" y="1454"/>
                    <a:pt x="4621" y="1835"/>
                    <a:pt x="5026" y="1978"/>
                  </a:cubicBezTo>
                  <a:lnTo>
                    <a:pt x="5026" y="2763"/>
                  </a:lnTo>
                  <a:lnTo>
                    <a:pt x="3668" y="2763"/>
                  </a:lnTo>
                  <a:lnTo>
                    <a:pt x="3668" y="1001"/>
                  </a:lnTo>
                  <a:cubicBezTo>
                    <a:pt x="3668" y="834"/>
                    <a:pt x="3502" y="668"/>
                    <a:pt x="3311" y="668"/>
                  </a:cubicBezTo>
                  <a:lnTo>
                    <a:pt x="2120" y="668"/>
                  </a:lnTo>
                  <a:cubicBezTo>
                    <a:pt x="1977" y="263"/>
                    <a:pt x="1596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2630254" y="2395257"/>
              <a:ext cx="384161" cy="97989"/>
            </a:xfrm>
            <a:custGeom>
              <a:rect b="b" l="l" r="r" t="t"/>
              <a:pathLst>
                <a:path extrusionOk="0" h="2740" w="10742">
                  <a:moveTo>
                    <a:pt x="1" y="1"/>
                  </a:moveTo>
                  <a:lnTo>
                    <a:pt x="1" y="1025"/>
                  </a:lnTo>
                  <a:cubicBezTo>
                    <a:pt x="1" y="1215"/>
                    <a:pt x="144" y="1358"/>
                    <a:pt x="334" y="1358"/>
                  </a:cubicBezTo>
                  <a:lnTo>
                    <a:pt x="4335" y="1358"/>
                  </a:lnTo>
                  <a:lnTo>
                    <a:pt x="4335" y="2049"/>
                  </a:lnTo>
                  <a:lnTo>
                    <a:pt x="3502" y="2049"/>
                  </a:lnTo>
                  <a:cubicBezTo>
                    <a:pt x="3311" y="2049"/>
                    <a:pt x="3168" y="2191"/>
                    <a:pt x="3168" y="2382"/>
                  </a:cubicBezTo>
                  <a:cubicBezTo>
                    <a:pt x="3168" y="2572"/>
                    <a:pt x="3311" y="2739"/>
                    <a:pt x="3502" y="2739"/>
                  </a:cubicBezTo>
                  <a:lnTo>
                    <a:pt x="7217" y="2739"/>
                  </a:lnTo>
                  <a:cubicBezTo>
                    <a:pt x="7407" y="2739"/>
                    <a:pt x="7574" y="2572"/>
                    <a:pt x="7574" y="2382"/>
                  </a:cubicBezTo>
                  <a:cubicBezTo>
                    <a:pt x="7574" y="2191"/>
                    <a:pt x="7407" y="2049"/>
                    <a:pt x="7217" y="2049"/>
                  </a:cubicBezTo>
                  <a:lnTo>
                    <a:pt x="6383" y="2049"/>
                  </a:lnTo>
                  <a:lnTo>
                    <a:pt x="6383" y="1358"/>
                  </a:lnTo>
                  <a:lnTo>
                    <a:pt x="10384" y="1358"/>
                  </a:lnTo>
                  <a:cubicBezTo>
                    <a:pt x="10574" y="1358"/>
                    <a:pt x="10741" y="1215"/>
                    <a:pt x="10741" y="1025"/>
                  </a:cubicBezTo>
                  <a:lnTo>
                    <a:pt x="10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type="title"/>
          </p:nvPr>
        </p:nvSpPr>
        <p:spPr>
          <a:xfrm>
            <a:off x="1247250" y="1546575"/>
            <a:ext cx="66495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309" name="Google Shape;309;p33"/>
          <p:cNvSpPr txBox="1"/>
          <p:nvPr>
            <p:ph idx="1" type="subTitle"/>
          </p:nvPr>
        </p:nvSpPr>
        <p:spPr>
          <a:xfrm>
            <a:off x="1676850" y="2855900"/>
            <a:ext cx="5790300" cy="44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ask your questions or test the product!</a:t>
            </a:r>
            <a:endParaRPr/>
          </a:p>
        </p:txBody>
      </p:sp>
      <p:sp>
        <p:nvSpPr>
          <p:cNvPr id="310" name="Google Shape;310;p33"/>
          <p:cNvSpPr/>
          <p:nvPr/>
        </p:nvSpPr>
        <p:spPr>
          <a:xfrm flipH="1">
            <a:off x="7832299" y="3808625"/>
            <a:ext cx="869700" cy="8697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3"/>
          <p:cNvSpPr/>
          <p:nvPr/>
        </p:nvSpPr>
        <p:spPr>
          <a:xfrm flipH="1">
            <a:off x="7314311" y="3808625"/>
            <a:ext cx="869700" cy="8697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3"/>
          <p:cNvSpPr/>
          <p:nvPr/>
        </p:nvSpPr>
        <p:spPr>
          <a:xfrm>
            <a:off x="4526825" y="-6160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3"/>
          <p:cNvSpPr/>
          <p:nvPr/>
        </p:nvSpPr>
        <p:spPr>
          <a:xfrm flipH="1" rot="10800000">
            <a:off x="0" y="-594"/>
            <a:ext cx="960600" cy="9606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3"/>
          <p:cNvSpPr/>
          <p:nvPr/>
        </p:nvSpPr>
        <p:spPr>
          <a:xfrm flipH="1" rot="10800000">
            <a:off x="960298" y="-594"/>
            <a:ext cx="960600" cy="960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33"/>
          <p:cNvGrpSpPr/>
          <p:nvPr/>
        </p:nvGrpSpPr>
        <p:grpSpPr>
          <a:xfrm>
            <a:off x="6998117" y="691951"/>
            <a:ext cx="1622656" cy="526800"/>
            <a:chOff x="845567" y="4192226"/>
            <a:chExt cx="1622656" cy="526800"/>
          </a:xfrm>
        </p:grpSpPr>
        <p:sp>
          <p:nvSpPr>
            <p:cNvPr id="316" name="Google Shape;316;p33"/>
            <p:cNvSpPr/>
            <p:nvPr/>
          </p:nvSpPr>
          <p:spPr>
            <a:xfrm rot="5400000">
              <a:off x="1941423" y="4192226"/>
              <a:ext cx="526800" cy="52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 rot="5400000">
              <a:off x="845567" y="4192226"/>
              <a:ext cx="526800" cy="52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 rot="5400000">
              <a:off x="1452245" y="4250476"/>
              <a:ext cx="409800" cy="4098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33"/>
          <p:cNvSpPr/>
          <p:nvPr/>
        </p:nvSpPr>
        <p:spPr>
          <a:xfrm rot="5400000">
            <a:off x="-131275" y="4375268"/>
            <a:ext cx="1251000" cy="28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3"/>
          <p:cNvSpPr/>
          <p:nvPr/>
        </p:nvSpPr>
        <p:spPr>
          <a:xfrm rot="5400000">
            <a:off x="214175" y="4123650"/>
            <a:ext cx="1443600" cy="28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/>
          <p:nvPr>
            <p:ph type="ctrTitle"/>
          </p:nvPr>
        </p:nvSpPr>
        <p:spPr>
          <a:xfrm>
            <a:off x="2244227" y="2072850"/>
            <a:ext cx="46554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grpSp>
        <p:nvGrpSpPr>
          <p:cNvPr id="326" name="Google Shape;326;p34"/>
          <p:cNvGrpSpPr/>
          <p:nvPr/>
        </p:nvGrpSpPr>
        <p:grpSpPr>
          <a:xfrm rot="5400000">
            <a:off x="7591915" y="3281292"/>
            <a:ext cx="1447734" cy="470011"/>
            <a:chOff x="845567" y="4192226"/>
            <a:chExt cx="1622656" cy="526800"/>
          </a:xfrm>
        </p:grpSpPr>
        <p:sp>
          <p:nvSpPr>
            <p:cNvPr id="327" name="Google Shape;327;p34"/>
            <p:cNvSpPr/>
            <p:nvPr/>
          </p:nvSpPr>
          <p:spPr>
            <a:xfrm rot="5400000">
              <a:off x="1941423" y="4192226"/>
              <a:ext cx="526800" cy="52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 rot="5400000">
              <a:off x="845567" y="4192226"/>
              <a:ext cx="526800" cy="526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 rot="5400000">
              <a:off x="1452245" y="4250476"/>
              <a:ext cx="409800" cy="4098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34"/>
          <p:cNvGrpSpPr/>
          <p:nvPr/>
        </p:nvGrpSpPr>
        <p:grpSpPr>
          <a:xfrm rot="10800000">
            <a:off x="7487551" y="0"/>
            <a:ext cx="1656441" cy="828300"/>
            <a:chOff x="6053201" y="453975"/>
            <a:chExt cx="1656441" cy="828300"/>
          </a:xfrm>
        </p:grpSpPr>
        <p:sp>
          <p:nvSpPr>
            <p:cNvPr id="331" name="Google Shape;331;p34"/>
            <p:cNvSpPr/>
            <p:nvPr/>
          </p:nvSpPr>
          <p:spPr>
            <a:xfrm>
              <a:off x="6053201" y="453975"/>
              <a:ext cx="828300" cy="8283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6881342" y="453975"/>
              <a:ext cx="828300" cy="8283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34"/>
          <p:cNvSpPr/>
          <p:nvPr/>
        </p:nvSpPr>
        <p:spPr>
          <a:xfrm flipH="1">
            <a:off x="701486" y="1805275"/>
            <a:ext cx="894300" cy="894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4"/>
          <p:cNvSpPr/>
          <p:nvPr/>
        </p:nvSpPr>
        <p:spPr>
          <a:xfrm flipH="1">
            <a:off x="168810" y="1805275"/>
            <a:ext cx="894300" cy="894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4"/>
          <p:cNvSpPr/>
          <p:nvPr/>
        </p:nvSpPr>
        <p:spPr>
          <a:xfrm>
            <a:off x="5034250" y="-6032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ckathon Minitheme by Slidesgo">
  <a:themeElements>
    <a:clrScheme name="Simple Light">
      <a:dk1>
        <a:srgbClr val="374957"/>
      </a:dk1>
      <a:lt1>
        <a:srgbClr val="FFFFFF"/>
      </a:lt1>
      <a:dk2>
        <a:srgbClr val="000000"/>
      </a:dk2>
      <a:lt2>
        <a:srgbClr val="5F7D95"/>
      </a:lt2>
      <a:accent1>
        <a:srgbClr val="9FA0A4"/>
      </a:accent1>
      <a:accent2>
        <a:srgbClr val="5F819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